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"/>
  </p:handoutMasterIdLst>
  <p:sldIdLst>
    <p:sldId id="307" r:id="rId3"/>
    <p:sldId id="308" r:id="rId5"/>
  </p:sldIdLst>
  <p:sldSz cx="9144000" cy="6858000" type="screen4x3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108"/>
      </p:cViewPr>
      <p:guideLst>
        <p:guide orient="horz" pos="219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7C42E-6F1B-45D7-991B-E4DB042102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D98AD-58E1-4CB7-90AE-79A77386A2F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jpeg"/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99792" cy="202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圆角矩形 3"/>
          <p:cNvSpPr/>
          <p:nvPr/>
        </p:nvSpPr>
        <p:spPr>
          <a:xfrm>
            <a:off x="0" y="1382395"/>
            <a:ext cx="3926205" cy="36004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First-class dragging camp RV-</a:t>
            </a:r>
            <a:r>
              <a:rPr lang="zh-CN" altLang="en-US" sz="1400" b="1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9m Shangpin Star Language</a:t>
            </a:r>
            <a:r>
              <a:rPr lang="zh-CN" altLang="en-US" sz="1400" b="1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Parent-Child A Edition</a:t>
            </a:r>
            <a:endParaRPr lang="zh-CN" altLang="en-US" sz="1400" b="1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 smtClean="0">
                <a:sym typeface="+mn-ea"/>
              </a:rPr>
              <a:t>First   </a:t>
            </a:r>
            <a:r>
              <a:rPr lang="en-US" altLang="zh-CN" sz="1100" b="1" dirty="0" smtClean="0">
                <a:sym typeface="+mn-ea"/>
              </a:rPr>
              <a:t>/  </a:t>
            </a:r>
            <a:r>
              <a:rPr sz="1100" b="1" dirty="0" smtClean="0">
                <a:sym typeface="+mn-ea"/>
              </a:rPr>
              <a:t>class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 /  </a:t>
            </a:r>
            <a:r>
              <a:rPr lang="zh-CN" altLang="en-US" sz="1100" b="1" dirty="0" smtClean="0">
                <a:sym typeface="+mn-ea"/>
              </a:rPr>
              <a:t>car               Be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born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for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leading </a:t>
            </a:r>
            <a:endParaRPr lang="zh-CN" altLang="en-US" sz="1100" b="1" dirty="0"/>
          </a:p>
        </p:txBody>
      </p:sp>
      <p:sp>
        <p:nvSpPr>
          <p:cNvPr id="2" name="矩形 1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100" b="1" dirty="0" smtClean="0"/>
              <a:t>Shan </a:t>
            </a:r>
            <a:r>
              <a:rPr lang="en-US" altLang="zh-CN" sz="1100" b="1" dirty="0" smtClean="0"/>
              <a:t>/ </a:t>
            </a:r>
            <a:r>
              <a:rPr lang="zh-CN" altLang="en-US" sz="1100" b="1" dirty="0" smtClean="0">
                <a:sym typeface="+mn-ea"/>
              </a:rPr>
              <a:t>dong</a:t>
            </a:r>
            <a:r>
              <a:rPr lang="zh-CN" altLang="en-US" sz="1100" b="1" dirty="0" smtClean="0"/>
              <a:t> </a:t>
            </a:r>
            <a:r>
              <a:rPr lang="en-US" altLang="zh-CN" sz="1100" b="1" dirty="0" smtClean="0"/>
              <a:t>/ </a:t>
            </a:r>
            <a:r>
              <a:rPr lang="zh-CN" altLang="en-US" sz="1100" b="1" dirty="0" smtClean="0"/>
              <a:t>Shi </a:t>
            </a:r>
            <a:r>
              <a:rPr lang="en-US" altLang="zh-CN" sz="1100" b="1" dirty="0" smtClean="0"/>
              <a:t>/ tuo</a:t>
            </a:r>
            <a:r>
              <a:rPr lang="zh-CN" altLang="en-US" sz="1100" b="1" dirty="0" smtClean="0"/>
              <a:t> </a:t>
            </a:r>
            <a:r>
              <a:rPr lang="en-US" altLang="zh-CN" sz="1100" b="1" dirty="0" smtClean="0"/>
              <a:t>/ </a:t>
            </a:r>
            <a:r>
              <a:rPr lang="zh-CN" altLang="en-US" sz="1100" b="1" dirty="0" smtClean="0"/>
              <a:t>RV </a:t>
            </a:r>
            <a:r>
              <a:rPr lang="en-US" altLang="zh-CN" sz="1100" b="1" dirty="0" smtClean="0"/>
              <a:t>/ </a:t>
            </a:r>
            <a:r>
              <a:rPr lang="zh-CN" altLang="en-US" sz="1100" b="1" dirty="0" smtClean="0"/>
              <a:t>Group </a:t>
            </a:r>
            <a:r>
              <a:rPr lang="en-US" altLang="zh-CN" sz="1100" b="1" dirty="0" smtClean="0"/>
              <a:t>/ </a:t>
            </a:r>
            <a:r>
              <a:rPr sz="1100" b="1" dirty="0" smtClean="0"/>
              <a:t>Co.,</a:t>
            </a:r>
            <a:r>
              <a:rPr lang="zh-CN" altLang="en-US" sz="1100" b="1" dirty="0" smtClean="0"/>
              <a:t> </a:t>
            </a:r>
            <a:r>
              <a:rPr lang="en-US" altLang="zh-CN" sz="1100" b="1" dirty="0" smtClean="0"/>
              <a:t>/ </a:t>
            </a:r>
            <a:r>
              <a:rPr lang="zh-CN" altLang="en-US" sz="1100" b="1" dirty="0" smtClean="0"/>
              <a:t>Ltd.</a:t>
            </a:r>
            <a:r>
              <a:rPr lang="zh-CN" altLang="en-US" sz="1100" b="1" dirty="0" smtClean="0"/>
              <a:t> </a:t>
            </a:r>
            <a:endParaRPr lang="zh-CN" altLang="en-US" sz="1100" b="1" dirty="0"/>
          </a:p>
        </p:txBody>
      </p:sp>
      <p:pic>
        <p:nvPicPr>
          <p:cNvPr id="6" name="图片 5" descr="微信图片_202202151347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395605"/>
            <a:ext cx="5213350" cy="1932305"/>
          </a:xfrm>
          <a:prstGeom prst="rect">
            <a:avLst/>
          </a:prstGeom>
        </p:spPr>
      </p:pic>
      <p:pic>
        <p:nvPicPr>
          <p:cNvPr id="17" name="图片 16" descr="DSC_64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0" y="2420620"/>
            <a:ext cx="2694940" cy="1796415"/>
          </a:xfrm>
          <a:prstGeom prst="rect">
            <a:avLst/>
          </a:prstGeom>
        </p:spPr>
      </p:pic>
      <p:pic>
        <p:nvPicPr>
          <p:cNvPr id="18" name="图片 17" descr="DSC_64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0" y="4352290"/>
            <a:ext cx="2694940" cy="1993265"/>
          </a:xfrm>
          <a:prstGeom prst="rect">
            <a:avLst/>
          </a:prstGeom>
        </p:spPr>
      </p:pic>
      <p:pic>
        <p:nvPicPr>
          <p:cNvPr id="19" name="图片 18" descr="DSC_64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05" y="2009140"/>
            <a:ext cx="3163570" cy="2207895"/>
          </a:xfrm>
          <a:prstGeom prst="rect">
            <a:avLst/>
          </a:prstGeom>
        </p:spPr>
      </p:pic>
      <p:pic>
        <p:nvPicPr>
          <p:cNvPr id="20" name="图片 19" descr="DSC_64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45" y="4352290"/>
            <a:ext cx="3135630" cy="2022475"/>
          </a:xfrm>
          <a:prstGeom prst="rect">
            <a:avLst/>
          </a:prstGeom>
        </p:spPr>
      </p:pic>
      <p:pic>
        <p:nvPicPr>
          <p:cNvPr id="22" name="图片 21" descr="DSC_64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333490" y="2414905"/>
            <a:ext cx="2647315" cy="3916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11209134750"/>
          <p:cNvPicPr>
            <a:picLocks noChangeAspect="1"/>
          </p:cNvPicPr>
          <p:nvPr/>
        </p:nvPicPr>
        <p:blipFill>
          <a:blip r:embed="rId1"/>
          <a:srcRect t="4303"/>
          <a:stretch>
            <a:fillRect/>
          </a:stretch>
        </p:blipFill>
        <p:spPr>
          <a:xfrm>
            <a:off x="5147945" y="260350"/>
            <a:ext cx="3886835" cy="19183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99792" cy="202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圆角矩形 3"/>
          <p:cNvSpPr/>
          <p:nvPr/>
        </p:nvSpPr>
        <p:spPr>
          <a:xfrm>
            <a:off x="0" y="1186815"/>
            <a:ext cx="3917950" cy="36004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First-class dragging camp RV-</a:t>
            </a:r>
            <a:r>
              <a:rPr lang="zh-CN" altLang="en-US" sz="1400" b="1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9m Shangpin Star Language Parent-Child A Edition</a:t>
            </a:r>
            <a:endParaRPr lang="zh-CN" altLang="en-US" sz="1400" b="1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 smtClean="0">
                <a:sym typeface="+mn-ea"/>
              </a:rPr>
              <a:t>First   </a:t>
            </a:r>
            <a:r>
              <a:rPr lang="en-US" altLang="zh-CN" sz="1100" b="1" dirty="0" smtClean="0">
                <a:sym typeface="+mn-ea"/>
              </a:rPr>
              <a:t>/  </a:t>
            </a:r>
            <a:r>
              <a:rPr sz="1100" b="1" dirty="0" smtClean="0">
                <a:sym typeface="+mn-ea"/>
              </a:rPr>
              <a:t>class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 /  </a:t>
            </a:r>
            <a:r>
              <a:rPr lang="zh-CN" altLang="en-US" sz="1100" b="1" dirty="0" smtClean="0">
                <a:sym typeface="+mn-ea"/>
              </a:rPr>
              <a:t>car               Be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born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for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leading </a:t>
            </a:r>
            <a:endParaRPr lang="en-US" altLang="zh-CN" sz="1100" b="1" dirty="0" smtClean="0"/>
          </a:p>
        </p:txBody>
      </p:sp>
      <p:sp>
        <p:nvSpPr>
          <p:cNvPr id="2" name="矩形 1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100" b="1" dirty="0" smtClean="0">
                <a:sym typeface="+mn-ea"/>
              </a:rPr>
              <a:t>Shan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dong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Shi </a:t>
            </a:r>
            <a:r>
              <a:rPr lang="en-US" altLang="zh-CN" sz="1100" b="1" dirty="0" smtClean="0">
                <a:sym typeface="+mn-ea"/>
              </a:rPr>
              <a:t>/ tuo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RV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Group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sz="1100" b="1" dirty="0" smtClean="0">
                <a:sym typeface="+mn-ea"/>
              </a:rPr>
              <a:t>Co.,</a:t>
            </a:r>
            <a:r>
              <a:rPr lang="zh-CN" altLang="en-US" sz="1100" b="1" dirty="0" smtClean="0">
                <a:sym typeface="+mn-ea"/>
              </a:rPr>
              <a:t> </a:t>
            </a:r>
            <a:r>
              <a:rPr lang="en-US" altLang="zh-CN" sz="1100" b="1" dirty="0" smtClean="0">
                <a:sym typeface="+mn-ea"/>
              </a:rPr>
              <a:t>/ </a:t>
            </a:r>
            <a:r>
              <a:rPr lang="zh-CN" altLang="en-US" sz="1100" b="1" dirty="0" smtClean="0">
                <a:sym typeface="+mn-ea"/>
              </a:rPr>
              <a:t>Ltd. </a:t>
            </a:r>
            <a:endParaRPr lang="zh-CN" altLang="en-US" sz="1100" b="1" dirty="0"/>
          </a:p>
        </p:txBody>
      </p:sp>
      <p:graphicFrame>
        <p:nvGraphicFramePr>
          <p:cNvPr id="14" name="表格 13"/>
          <p:cNvGraphicFramePr/>
          <p:nvPr>
            <p:custDataLst>
              <p:tags r:id="rId4"/>
            </p:custDataLst>
          </p:nvPr>
        </p:nvGraphicFramePr>
        <p:xfrm>
          <a:off x="3197860" y="1773555"/>
          <a:ext cx="2670175" cy="4775835"/>
        </p:xfrm>
        <a:graphic>
          <a:graphicData uri="http://schemas.openxmlformats.org/drawingml/2006/table">
            <a:tbl>
              <a:tblPr/>
              <a:tblGrid>
                <a:gridCol w="1031240"/>
                <a:gridCol w="1638935"/>
              </a:tblGrid>
              <a:tr h="239395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Furniture and interior configuration</a:t>
                      </a:r>
                      <a:endParaRPr 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393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Furniture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European Simple style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7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Carriage material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Composite sandwiches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the color of car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White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Body decoration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UV -resistant ultraviolet special car sticker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Furniture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E0 solid wood multi -layer board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Furniture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decorative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stickers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High -grade film panel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7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floor	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Strengthen composite floor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sofa	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Cortical sofa</a:t>
                      </a:r>
                      <a:endParaRPr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Snursement upper and lower water road system configuration</a:t>
                      </a:r>
                      <a:endParaRPr 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403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bathroom	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Wet and wet separation; makeup mirror; rock floor floor</a:t>
                      </a:r>
                      <a:endParaRPr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Washing pot (bathroom)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Ceramic circular platform on the pot</a:t>
                      </a:r>
                      <a:endParaRPr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3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shower head	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Brand shower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Shower room	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Dry area: rock plate wet area: UV board+rock plate with glass sliding door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Toilet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Electromagnetic pulse ceramic toilet</a:t>
                      </a:r>
                      <a:endParaRPr lang="zh-CN"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Method of upper and lower water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External pressure water source, direct discharge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表格 14"/>
          <p:cNvGraphicFramePr/>
          <p:nvPr>
            <p:custDataLst>
              <p:tags r:id="rId5"/>
            </p:custDataLst>
          </p:nvPr>
        </p:nvGraphicFramePr>
        <p:xfrm>
          <a:off x="140970" y="1916430"/>
          <a:ext cx="2978150" cy="4625975"/>
        </p:xfrm>
        <a:graphic>
          <a:graphicData uri="http://schemas.openxmlformats.org/drawingml/2006/table">
            <a:tbl>
              <a:tblPr/>
              <a:tblGrid>
                <a:gridCol w="1209675"/>
                <a:gridCol w="1768475"/>
              </a:tblGrid>
              <a:tr h="48514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9m Shangpin Star Language Parent -Child Edition</a:t>
                      </a:r>
                      <a:endParaRPr lang="zh-CN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71780">
                <a:tc>
                  <a:txBody>
                    <a:bodyPr/>
                    <a:p>
                      <a:pPr algn="l" rtl="0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Basic configuration</a:t>
                      </a:r>
                      <a:endParaRPr 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p>
                      <a:pPr algn="l" rtl="0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Basic parameters</a:t>
                      </a:r>
                      <a:endParaRPr 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</a:tr>
              <a:tr h="2705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Vehicle model</a:t>
                      </a:r>
                      <a:endParaRPr 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ST9870Y-02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415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标准配置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71780">
                <a:tc>
                  <a:txBody>
                    <a:bodyPr/>
                    <a:p>
                      <a:pPr algn="l" rtl="0" eaLnBrk="0">
                        <a:lnSpc>
                          <a:spcPct val="116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physical dimension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40000"/>
                        </a:lnSpc>
                      </a:pPr>
                      <a:r>
                        <a:rPr sz="900" spc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8525X3000X3090mm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510">
                <a:tc>
                  <a:txBody>
                    <a:bodyPr/>
                    <a:p>
                      <a:pPr algn="l" rtl="0" eaLnBrk="0">
                        <a:lnSpc>
                          <a:spcPct val="115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Body length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41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8055mm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145">
                <a:tc>
                  <a:txBody>
                    <a:bodyPr/>
                    <a:p>
                      <a:pPr algn="l" rtl="0" eaLnBrk="0">
                        <a:lnSpc>
                          <a:spcPct val="113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Net size in the car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37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7362X2928X2210mm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780">
                <a:tc>
                  <a:txBody>
                    <a:bodyPr/>
                    <a:p>
                      <a:pPr algn="l" rtl="0" eaLnBrk="0">
                        <a:lnSpc>
                          <a:spcPct val="117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Interior space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5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22.78 square meters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485">
                <a:tc>
                  <a:txBody>
                    <a:bodyPr/>
                    <a:p>
                      <a:pPr algn="l" rtl="0" eaLnBrk="0">
                        <a:lnSpc>
                          <a:spcPct val="112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Number of bed shops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2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 double bed + up and down shop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2095">
                <a:tc>
                  <a:txBody>
                    <a:bodyPr/>
                    <a:p>
                      <a:pPr algn="l" rtl="0" eaLnBrk="0">
                        <a:lnSpc>
                          <a:spcPct val="110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Number of residents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5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5-6 people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4960">
                <a:tc>
                  <a:txBody>
                    <a:bodyPr/>
                    <a:p>
                      <a:pPr algn="l" rtl="0" eaLnBrk="0">
                        <a:lnSpc>
                          <a:spcPct val="115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Vehicle equipment quality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28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3500 kg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2415">
                <a:tc>
                  <a:txBody>
                    <a:bodyPr/>
                    <a:p>
                      <a:pPr algn="l" rtl="0" eaLnBrk="0">
                        <a:lnSpc>
                          <a:spcPct val="115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Wheelbase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40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5100+978mm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930">
                <a:tc>
                  <a:txBody>
                    <a:bodyPr/>
                    <a:p>
                      <a:pPr algn="l" rtl="0" eaLnBrk="0">
                        <a:lnSpc>
                          <a:spcPct val="111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Number of a shafts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4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Dual axis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0510">
                <a:tc>
                  <a:txBody>
                    <a:bodyPr/>
                    <a:p>
                      <a:pPr algn="l" rtl="0" eaLnBrk="0">
                        <a:lnSpc>
                          <a:spcPct val="113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Tire size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40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ST225/75R15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780">
                <a:tc>
                  <a:txBody>
                    <a:bodyPr/>
                    <a:p>
                      <a:pPr algn="l" rtl="0" eaLnBrk="0">
                        <a:lnSpc>
                          <a:spcPct val="115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Way of travel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8000"/>
                        </a:lnSpc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Traction</a:t>
                      </a:r>
                      <a:endParaRPr sz="9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vert="horz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327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Chassis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Dedicated hot -dip galvanized beam steel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表格 15"/>
          <p:cNvGraphicFramePr/>
          <p:nvPr>
            <p:custDataLst>
              <p:tags r:id="rId6"/>
            </p:custDataLst>
          </p:nvPr>
        </p:nvGraphicFramePr>
        <p:xfrm>
          <a:off x="5939790" y="2031365"/>
          <a:ext cx="2992120" cy="4498975"/>
        </p:xfrm>
        <a:graphic>
          <a:graphicData uri="http://schemas.openxmlformats.org/drawingml/2006/table">
            <a:tbl>
              <a:tblPr/>
              <a:tblGrid>
                <a:gridCol w="1016000"/>
                <a:gridCol w="1976120"/>
              </a:tblGrid>
              <a:tr h="215265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Electrical configuration</a:t>
                      </a:r>
                      <a:endParaRPr 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Power supply	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External 220V power supply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Distribution Cabinet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have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Light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Indoor lighting 12V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Water heater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Height temperature electricity storage water type 2000W/60L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Electric switch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Control the vehicle power supply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Air -changing fan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 b="0">
                          <a:solidFill>
                            <a:srgbClr val="000000"/>
                          </a:solidFill>
                        </a:rPr>
                        <a:t>Electric air replacement fan AC220V</a:t>
                      </a:r>
                      <a:endParaRPr sz="900" b="0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TV set	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Brand 40 -inch TV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air conditioner	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Central Air Conditioning 1.5P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refrigerator	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46L Commercial Refrigerator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Multimedia audio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Smart speaker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Control System	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Independent control system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Body accessory</a:t>
                      </a:r>
                      <a:endParaRPr lang="zh-CN" sz="9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06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Door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RV door</a:t>
                      </a:r>
                      <a:endParaRPr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Access control system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Magnetic induction+key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9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Window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RV special window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Door armrest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Fixed-Form-Acrylic tube column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Master bedroom</a:t>
                      </a:r>
                      <a:endParaRPr lang="zh-CN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Observation sunroof, tempered curved tape glass. The sunroof shading uses an electric honeycomb curtain, and the alien floor -to -ceiling window</a:t>
                      </a:r>
                      <a:endParaRPr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3188.7307086614173,&quot;width&quot;:4251.6409448818895}"/>
</p:tagLst>
</file>

<file path=ppt/tags/tag2.xml><?xml version="1.0" encoding="utf-8"?>
<p:tagLst xmlns:p="http://schemas.openxmlformats.org/presentationml/2006/main">
  <p:tag name="KSO_WM_UNIT_PLACING_PICTURE_USER_VIEWPORT" val="{&quot;height&quot;:3188.7307086614173,&quot;width&quot;:4251.6409448818895}"/>
</p:tagLst>
</file>

<file path=ppt/tags/tag3.xml><?xml version="1.0" encoding="utf-8"?>
<p:tagLst xmlns:p="http://schemas.openxmlformats.org/presentationml/2006/main">
  <p:tag name="KSO_WM_UNIT_TABLE_BEAUTIFY" val="smartTable{c8e833ca-aea0-49c7-af9c-9d49e97b92da}"/>
  <p:tag name="TABLE_ENDDRAG_ORIGIN_RECT" val="210*374"/>
  <p:tag name="TABLE_ENDDRAG_RECT" val="251*139*210*374"/>
</p:tagLst>
</file>

<file path=ppt/tags/tag4.xml><?xml version="1.0" encoding="utf-8"?>
<p:tagLst xmlns:p="http://schemas.openxmlformats.org/presentationml/2006/main">
  <p:tag name="KSO_WM_UNIT_TABLE_BEAUTIFY" val="smartTable{a15defdd-c484-4359-86a8-c0ac4b501349}"/>
  <p:tag name="TABLE_ENDDRAG_ORIGIN_RECT" val="234*380"/>
  <p:tag name="TABLE_ENDDRAG_RECT" val="11*132*234*380"/>
</p:tagLst>
</file>

<file path=ppt/tags/tag5.xml><?xml version="1.0" encoding="utf-8"?>
<p:tagLst xmlns:p="http://schemas.openxmlformats.org/presentationml/2006/main">
  <p:tag name="KSO_WM_UNIT_TABLE_BEAUTIFY" val="smartTable{c2efaa8d-adcc-4d76-8341-24244a268228}"/>
  <p:tag name="TABLE_ENDDRAG_ORIGIN_RECT" val="235*324"/>
  <p:tag name="TABLE_ENDDRAG_RECT" val="467*186*235*324"/>
</p:tagLst>
</file>

<file path=ppt/tags/tag6.xml><?xml version="1.0" encoding="utf-8"?>
<p:tagLst xmlns:p="http://schemas.openxmlformats.org/presentationml/2006/main">
  <p:tag name="COMMONDATA" val="eyJoZGlkIjoiNjM3OGQ0MmFmZjA3YzEwNDkwNzQ1YmVmZjYyYmE2ZGQifQ=="/>
  <p:tag name="KSO_WPP_MARK_KEY" val="5adfe7dd-beba-4743-8bef-5de50be181b3"/>
  <p:tag name="commondata" val="eyJoZGlkIjoiMTYzNWU2MDgyM2RhMzdhYTk5YmRlZDQ5NDgwNDBmOTM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2532</Words>
  <Application>WPS 演示</Application>
  <PresentationFormat>全屏显示(4:3)</PresentationFormat>
  <Paragraphs>212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Arial</vt:lpstr>
      <vt:lpstr>宋体</vt:lpstr>
      <vt:lpstr>Wingdings</vt:lpstr>
      <vt:lpstr>黑体</vt:lpstr>
      <vt:lpstr>Calibri</vt:lpstr>
      <vt:lpstr>微软雅黑</vt:lpstr>
      <vt:lpstr>Arial Unicode MS</vt:lpstr>
      <vt:lpstr>Office 主题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产品</dc:title>
  <dc:creator>Administrator</dc:creator>
  <cp:lastModifiedBy>Administrator</cp:lastModifiedBy>
  <cp:revision>186</cp:revision>
  <dcterms:created xsi:type="dcterms:W3CDTF">2020-03-12T06:07:00Z</dcterms:created>
  <dcterms:modified xsi:type="dcterms:W3CDTF">2023-11-01T06:41:49Z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C6B686890ED545D2BBE340493565F666_13</vt:lpwstr>
  </property>
</Properties>
</file>