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309" r:id="rId3"/>
    <p:sldId id="310" r:id="rId5"/>
  </p:sldIdLst>
  <p:sldSz cx="9144000" cy="6858000" type="screen4x3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108"/>
      </p:cViewPr>
      <p:guideLst>
        <p:guide orient="horz" pos="2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9792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 3"/>
          <p:cNvSpPr/>
          <p:nvPr/>
        </p:nvSpPr>
        <p:spPr>
          <a:xfrm>
            <a:off x="0" y="1454150"/>
            <a:ext cx="4017645" cy="3600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First-class dragging camp RV-</a:t>
            </a:r>
            <a:r>
              <a:rPr lang="en-US" altLang="zh-CN" sz="14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 meters Shangpin Star language Double Big Head</a:t>
            </a:r>
            <a:endParaRPr lang="en-US" altLang="zh-CN" sz="1400" b="1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 smtClean="0">
                <a:sym typeface="+mn-ea"/>
              </a:rPr>
              <a:t>First   </a:t>
            </a:r>
            <a:r>
              <a:rPr lang="en-US" altLang="zh-CN" sz="1100" b="1" dirty="0" smtClean="0">
                <a:sym typeface="+mn-ea"/>
              </a:rPr>
              <a:t>/  </a:t>
            </a:r>
            <a:r>
              <a:rPr sz="1100" b="1" dirty="0" smtClean="0">
                <a:sym typeface="+mn-ea"/>
              </a:rPr>
              <a:t>class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 /  </a:t>
            </a:r>
            <a:r>
              <a:rPr lang="zh-CN" altLang="en-US" sz="1100" b="1" dirty="0" smtClean="0">
                <a:sym typeface="+mn-ea"/>
              </a:rPr>
              <a:t>car               Be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born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for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leading </a:t>
            </a:r>
            <a:endParaRPr lang="zh-CN" altLang="en-US" sz="1100" b="1" dirty="0"/>
          </a:p>
        </p:txBody>
      </p:sp>
      <p:sp>
        <p:nvSpPr>
          <p:cNvPr id="2" name="矩形 1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100" b="1" dirty="0" smtClean="0">
                <a:sym typeface="+mn-ea"/>
              </a:rPr>
              <a:t>Shan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dong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Shi </a:t>
            </a:r>
            <a:r>
              <a:rPr lang="en-US" altLang="zh-CN" sz="1100" b="1" dirty="0" smtClean="0">
                <a:sym typeface="+mn-ea"/>
              </a:rPr>
              <a:t>/ tuo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RV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Group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sz="1100" b="1" dirty="0" smtClean="0">
                <a:sym typeface="+mn-ea"/>
              </a:rPr>
              <a:t>Co.,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Ltd. </a:t>
            </a:r>
            <a:endParaRPr lang="zh-CN" altLang="en-US" sz="11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810" y="326390"/>
            <a:ext cx="4831080" cy="2244725"/>
          </a:xfrm>
          <a:prstGeom prst="rect">
            <a:avLst/>
          </a:prstGeom>
        </p:spPr>
      </p:pic>
      <p:pic>
        <p:nvPicPr>
          <p:cNvPr id="10" name="图片 9" descr="DSC_67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0" y="2651760"/>
            <a:ext cx="2801620" cy="1810385"/>
          </a:xfrm>
          <a:prstGeom prst="rect">
            <a:avLst/>
          </a:prstGeom>
        </p:spPr>
      </p:pic>
      <p:pic>
        <p:nvPicPr>
          <p:cNvPr id="11" name="图片 10" descr="DSC_6756 -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0" y="4548505"/>
            <a:ext cx="2780030" cy="1967865"/>
          </a:xfrm>
          <a:prstGeom prst="rect">
            <a:avLst/>
          </a:prstGeom>
        </p:spPr>
      </p:pic>
      <p:pic>
        <p:nvPicPr>
          <p:cNvPr id="12" name="图片 11" descr="DSC_6758 - 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600" y="2637155"/>
            <a:ext cx="2928620" cy="1824990"/>
          </a:xfrm>
          <a:prstGeom prst="rect">
            <a:avLst/>
          </a:prstGeom>
        </p:spPr>
      </p:pic>
      <p:pic>
        <p:nvPicPr>
          <p:cNvPr id="13" name="图片 12" descr="DSC_67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965" y="4588510"/>
            <a:ext cx="2914650" cy="1927225"/>
          </a:xfrm>
          <a:prstGeom prst="rect">
            <a:avLst/>
          </a:prstGeom>
        </p:spPr>
      </p:pic>
      <p:pic>
        <p:nvPicPr>
          <p:cNvPr id="14" name="图片 13" descr="DSC_67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" y="4554220"/>
            <a:ext cx="2829560" cy="1957070"/>
          </a:xfrm>
          <a:prstGeom prst="rect">
            <a:avLst/>
          </a:prstGeom>
        </p:spPr>
      </p:pic>
      <p:pic>
        <p:nvPicPr>
          <p:cNvPr id="15" name="图片 14" descr="DSC_67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15" y="2645410"/>
            <a:ext cx="2828290" cy="181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9792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 3"/>
          <p:cNvSpPr/>
          <p:nvPr/>
        </p:nvSpPr>
        <p:spPr>
          <a:xfrm>
            <a:off x="62865" y="1221105"/>
            <a:ext cx="4139565" cy="3035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3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First-class dragging camp RV-</a:t>
            </a:r>
            <a:r>
              <a:rPr lang="en-US" altLang="zh-CN" sz="13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 meters Shangpin Star language Double Big Head</a:t>
            </a:r>
            <a:endParaRPr lang="en-US" altLang="zh-CN" sz="1300" b="1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 smtClean="0">
                <a:sym typeface="+mn-ea"/>
              </a:rPr>
              <a:t>First   </a:t>
            </a:r>
            <a:r>
              <a:rPr lang="en-US" altLang="zh-CN" sz="1100" b="1" dirty="0" smtClean="0">
                <a:sym typeface="+mn-ea"/>
              </a:rPr>
              <a:t>/  </a:t>
            </a:r>
            <a:r>
              <a:rPr sz="1100" b="1" dirty="0" smtClean="0">
                <a:sym typeface="+mn-ea"/>
              </a:rPr>
              <a:t>class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 /  </a:t>
            </a:r>
            <a:r>
              <a:rPr lang="zh-CN" altLang="en-US" sz="1100" b="1" dirty="0" smtClean="0">
                <a:sym typeface="+mn-ea"/>
              </a:rPr>
              <a:t>car               Be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born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for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leading </a:t>
            </a:r>
            <a:endParaRPr lang="zh-CN" altLang="en-US" sz="1100" b="1" dirty="0"/>
          </a:p>
        </p:txBody>
      </p:sp>
      <p:sp>
        <p:nvSpPr>
          <p:cNvPr id="2" name="矩形 1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100" b="1" dirty="0" smtClean="0">
                <a:sym typeface="+mn-ea"/>
              </a:rPr>
              <a:t>Shan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dong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Shi </a:t>
            </a:r>
            <a:r>
              <a:rPr lang="en-US" altLang="zh-CN" sz="1100" b="1" dirty="0" smtClean="0">
                <a:sym typeface="+mn-ea"/>
              </a:rPr>
              <a:t>/ tuo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RV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Group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sz="1100" b="1" dirty="0" smtClean="0">
                <a:sym typeface="+mn-ea"/>
              </a:rPr>
              <a:t>Co.,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Ltd. </a:t>
            </a:r>
            <a:endParaRPr lang="zh-CN" altLang="en-US" sz="1100" b="1" dirty="0"/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90170" y="1701165"/>
          <a:ext cx="2754630" cy="486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0625"/>
                <a:gridCol w="1564005"/>
              </a:tblGrid>
              <a:tr h="36576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sz="1200" b="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11m Shangpin Star language Double Big Head</a:t>
                      </a:r>
                      <a:endParaRPr sz="1200" b="0" dirty="0" smtClean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695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Basic parameters</a:t>
                      </a:r>
                      <a:endParaRPr lang="en-US" sz="800" b="1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Basic configuration</a:t>
                      </a:r>
                      <a:endParaRPr lang="en-US" sz="800" b="1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Vehicle model</a:t>
                      </a:r>
                      <a:endParaRPr lang="en-US" sz="800" b="1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ST9109YJH-05</a:t>
                      </a:r>
                      <a:endParaRPr lang="en-US" alt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Standard configuration</a:t>
                      </a:r>
                      <a:endParaRPr lang="en-US" sz="800" b="1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physical dimension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11305*3000*3000 mm</a:t>
                      </a:r>
                      <a:endParaRPr lang="en-US" alt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6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Body length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10200mm</a:t>
                      </a:r>
                      <a:endParaRPr lang="en-US" alt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Net size in the car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9200*2928mm</a:t>
                      </a:r>
                      <a:endParaRPr lang="en-US" alt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4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Interior space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27.5 square meters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Number of bed shops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double bed +2 single beds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Number of residents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Number of residents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Vehicle equipment quality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4000 kg</a:t>
                      </a:r>
                      <a:endParaRPr lang="en-US" alt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Floor -to -ceiling window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Floor -to -ceiling window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5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Way of travel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Traction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Chassis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Dedicated galvanized beam steel</a:t>
                      </a:r>
                      <a:endParaRPr lang="zh-CN" alt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Furniture and interior configuration</a:t>
                      </a:r>
                      <a:endParaRPr lang="en-US" sz="800" b="1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66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Furniture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European Simple style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5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Carriage material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Composite sandwiches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the color of car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White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Body decoration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UV -resistant ultraviolet special car sticker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Furniture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E0 solid wood multi -layer board</a:t>
                      </a:r>
                      <a:endParaRPr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Furniture decorative stickers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Nanopotic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floor	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Enhanced composite wood flooring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sofa	</a:t>
                      </a:r>
                      <a:endParaRPr lang="en-US"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800" b="0">
                          <a:solidFill>
                            <a:srgbClr val="000000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Multi -function sofa bed</a:t>
                      </a:r>
                      <a:endParaRPr sz="800" b="0">
                        <a:solidFill>
                          <a:srgbClr val="000000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2915920" y="2178685"/>
          <a:ext cx="2761615" cy="4382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480"/>
                <a:gridCol w="1715135"/>
              </a:tblGrid>
              <a:tr h="3086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Snursement upper and lower water road system configuration</a:t>
                      </a:r>
                      <a:endParaRPr 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82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bathroom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Wet and wet separation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6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sink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Ceramic Taichung Basin</a:t>
                      </a:r>
                      <a:endParaRPr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0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shower head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Brand shower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Shower room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Overall glass reinforcement sliding door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Toilet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Brand home ceramic toilet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3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Method of upper and lower water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External pressure water source, direct discharge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Electrical configuration</a:t>
                      </a:r>
                      <a:endParaRPr lang="zh-CN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Power supply	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External 220V power supply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Light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Indoor lighting 12V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0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Water heater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Height temperature electricity storage water type 2000W/60L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Electric switch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Control the vehicle power supply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Air -changing fan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800" b="0">
                          <a:solidFill>
                            <a:srgbClr val="000000"/>
                          </a:solidFill>
                        </a:rPr>
                        <a:t>Electric air replacement fan AC220V</a:t>
                      </a:r>
                      <a:endParaRPr sz="800" b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air conditioner	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Central Air Conditioning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8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TV set	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Brand 40 -inch TV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refrigerator	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46L Commercial Refrigerator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8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Multimedia audio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Smart speaker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Control System	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Independent control system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5748655" y="4652010"/>
          <a:ext cx="2266950" cy="1363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630"/>
                <a:gridCol w="1671320"/>
              </a:tblGrid>
              <a:tr h="271145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Body accessory</a:t>
                      </a:r>
                      <a:endParaRPr lang="zh-CN" sz="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0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Door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RV door</a:t>
                      </a:r>
                      <a:endParaRPr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Access control system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Magnetic induction+key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0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Window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RV special window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4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Door armrest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Fixed-Form-Acrylic tube column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4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Master bedroom sunroof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Observation sunroof, tempered curved tape glass. Sky window shading uses electric honeycomb curtains</a:t>
                      </a:r>
                      <a:endParaRPr 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035" y="322580"/>
            <a:ext cx="4927600" cy="185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188.7307086614173,&quot;width&quot;:4251.6409448818895}"/>
</p:tagLst>
</file>

<file path=ppt/tags/tag2.xml><?xml version="1.0" encoding="utf-8"?>
<p:tagLst xmlns:p="http://schemas.openxmlformats.org/presentationml/2006/main">
  <p:tag name="KSO_WM_UNIT_PLACING_PICTURE_USER_VIEWPORT" val="{&quot;height&quot;:3188.7307086614173,&quot;width&quot;:4251.6409448818895}"/>
</p:tagLst>
</file>

<file path=ppt/tags/tag3.xml><?xml version="1.0" encoding="utf-8"?>
<p:tagLst xmlns:p="http://schemas.openxmlformats.org/presentationml/2006/main">
  <p:tag name="KSO_WM_UNIT_TABLE_BEAUTIFY" val="smartTable{f915d7fd-6679-4577-8472-71b0c56fd663}"/>
  <p:tag name="TABLE_ENDDRAG_ORIGIN_RECT" val="216*375"/>
  <p:tag name="TABLE_ENDDRAG_RECT" val="7*133*216*375"/>
</p:tagLst>
</file>

<file path=ppt/tags/tag4.xml><?xml version="1.0" encoding="utf-8"?>
<p:tagLst xmlns:p="http://schemas.openxmlformats.org/presentationml/2006/main">
  <p:tag name="KSO_WM_UNIT_TABLE_BEAUTIFY" val="smartTable{7166efbe-549d-4464-a689-46f31343fe3a}"/>
  <p:tag name="TABLE_ENDDRAG_ORIGIN_RECT" val="217*343"/>
  <p:tag name="TABLE_ENDDRAG_RECT" val="229*171*217*343"/>
</p:tagLst>
</file>

<file path=ppt/tags/tag5.xml><?xml version="1.0" encoding="utf-8"?>
<p:tagLst xmlns:p="http://schemas.openxmlformats.org/presentationml/2006/main">
  <p:tag name="KSO_WM_UNIT_TABLE_BEAUTIFY" val="smartTable{4ea681d4-358f-4a38-8ce1-4ecfe7f965bf}"/>
  <p:tag name="TABLE_ENDDRAG_ORIGIN_RECT" val="178*141"/>
  <p:tag name="TABLE_ENDDRAG_RECT" val="450*368*178*141"/>
</p:tagLst>
</file>

<file path=ppt/tags/tag6.xml><?xml version="1.0" encoding="utf-8"?>
<p:tagLst xmlns:p="http://schemas.openxmlformats.org/presentationml/2006/main">
  <p:tag name="COMMONDATA" val="eyJoZGlkIjoiY2IyMzU4N2Q2MjY5ZGI4ZjI5NDgyMzU2Zjc0Zjk0NGQifQ=="/>
  <p:tag name="KSO_WPP_MARK_KEY" val="5adfe7dd-beba-4743-8bef-5de50be181b3"/>
  <p:tag name="commondata" val="eyJoZGlkIjoiMTYzNWU2MDgyM2RhMzdhYTk5YmRlZDQ5NDgwNDBmOTM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2340</Words>
  <Application>WPS 演示</Application>
  <PresentationFormat>全屏显示(4:3)</PresentationFormat>
  <Paragraphs>200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产品</dc:title>
  <dc:creator>Administrator</dc:creator>
  <cp:lastModifiedBy>Administrator</cp:lastModifiedBy>
  <cp:revision>134</cp:revision>
  <dcterms:created xsi:type="dcterms:W3CDTF">2020-03-12T06:07:00Z</dcterms:created>
  <dcterms:modified xsi:type="dcterms:W3CDTF">2023-11-07T03:14:45Z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6180DF41AE3D485ABDEFED0AB18AF9C6_13</vt:lpwstr>
  </property>
</Properties>
</file>